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DM Sans" charset="1" panose="00000000000000000000"/>
      <p:regular r:id="rId12"/>
    </p:embeddedFont>
    <p:embeddedFont>
      <p:font typeface="DM Sans Bold" charset="1" panose="00000000000000000000"/>
      <p:regular r:id="rId13"/>
    </p:embeddedFont>
    <p:embeddedFont>
      <p:font typeface="DM Sans Italics" charset="1" panose="00000000000000000000"/>
      <p:regular r:id="rId14"/>
    </p:embeddedFont>
    <p:embeddedFont>
      <p:font typeface="DM Sans Bold Italics" charset="1" panose="00000000000000000000"/>
      <p:regular r:id="rId15"/>
    </p:embeddedFont>
    <p:embeddedFont>
      <p:font typeface="Open Sauce" charset="1" panose="00000500000000000000"/>
      <p:regular r:id="rId16"/>
    </p:embeddedFont>
    <p:embeddedFont>
      <p:font typeface="Open Sauce Bold" charset="1" panose="00000800000000000000"/>
      <p:regular r:id="rId17"/>
    </p:embeddedFont>
    <p:embeddedFont>
      <p:font typeface="Open Sauce Italics" charset="1" panose="00000500000000000000"/>
      <p:regular r:id="rId18"/>
    </p:embeddedFont>
    <p:embeddedFont>
      <p:font typeface="Open Sauce Bold Italics" charset="1" panose="00000800000000000000"/>
      <p:regular r:id="rId19"/>
    </p:embeddedFont>
    <p:embeddedFont>
      <p:font typeface="Open Sauce Light" charset="1" panose="00000400000000000000"/>
      <p:regular r:id="rId20"/>
    </p:embeddedFont>
    <p:embeddedFont>
      <p:font typeface="Open Sauce Light Italics" charset="1" panose="00000400000000000000"/>
      <p:regular r:id="rId21"/>
    </p:embeddedFont>
    <p:embeddedFont>
      <p:font typeface="Open Sauce Medium" charset="1" panose="00000600000000000000"/>
      <p:regular r:id="rId22"/>
    </p:embeddedFont>
    <p:embeddedFont>
      <p:font typeface="Open Sauce Medium Italics" charset="1" panose="00000600000000000000"/>
      <p:regular r:id="rId23"/>
    </p:embeddedFont>
    <p:embeddedFont>
      <p:font typeface="Open Sauce Semi-Bold" charset="1" panose="00000700000000000000"/>
      <p:regular r:id="rId24"/>
    </p:embeddedFont>
    <p:embeddedFont>
      <p:font typeface="Open Sauce Semi-Bold Italics" charset="1" panose="00000700000000000000"/>
      <p:regular r:id="rId25"/>
    </p:embeddedFont>
    <p:embeddedFont>
      <p:font typeface="Open Sauce Heavy" charset="1" panose="00000A00000000000000"/>
      <p:regular r:id="rId26"/>
    </p:embeddedFont>
    <p:embeddedFont>
      <p:font typeface="Open Sauce Heavy Italics" charset="1" panose="00000A00000000000000"/>
      <p:regular r:id="rId27"/>
    </p:embeddedFont>
    <p:embeddedFont>
      <p:font typeface="Open Sans" charset="1" panose="020B0606030504020204"/>
      <p:regular r:id="rId28"/>
    </p:embeddedFont>
    <p:embeddedFont>
      <p:font typeface="Open Sans Bold" charset="1" panose="020B0806030504020204"/>
      <p:regular r:id="rId29"/>
    </p:embeddedFont>
    <p:embeddedFont>
      <p:font typeface="Open Sans Italics" charset="1" panose="020B0606030504020204"/>
      <p:regular r:id="rId30"/>
    </p:embeddedFont>
    <p:embeddedFont>
      <p:font typeface="Open Sans Bold Italics" charset="1" panose="020B0806030504020204"/>
      <p:regular r:id="rId31"/>
    </p:embeddedFont>
    <p:embeddedFont>
      <p:font typeface="Open Sans Light" charset="1" panose="020B0306030504020204"/>
      <p:regular r:id="rId32"/>
    </p:embeddedFont>
    <p:embeddedFont>
      <p:font typeface="Open Sans Light Italics" charset="1" panose="020B0306030504020204"/>
      <p:regular r:id="rId33"/>
    </p:embeddedFont>
    <p:embeddedFont>
      <p:font typeface="Open Sans Ultra-Bold" charset="1" panose="00000000000000000000"/>
      <p:regular r:id="rId34"/>
    </p:embeddedFont>
    <p:embeddedFont>
      <p:font typeface="Open Sans Ultra-Bold Italics" charset="1" panose="000000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9.png" Type="http://schemas.openxmlformats.org/officeDocument/2006/relationships/image"/><Relationship Id="rId6" Target="../media/image20.svg" Type="http://schemas.openxmlformats.org/officeDocument/2006/relationships/image"/><Relationship Id="rId7" Target="../media/image2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659121">
            <a:off x="15091031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58071" y="-4629150"/>
            <a:ext cx="9022634" cy="9258300"/>
          </a:xfrm>
          <a:custGeom>
            <a:avLst/>
            <a:gdLst/>
            <a:ahLst/>
            <a:cxnLst/>
            <a:rect r="r" b="b" t="t" l="l"/>
            <a:pathLst>
              <a:path h="9258300" w="9022634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82514" y="3870982"/>
            <a:ext cx="13922972" cy="2411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04"/>
              </a:lnSpc>
            </a:pPr>
            <a:r>
              <a:rPr lang="en-US" sz="6931">
                <a:solidFill>
                  <a:srgbClr val="000000"/>
                </a:solidFill>
                <a:latin typeface="Open Sans Bold"/>
              </a:rPr>
              <a:t>Image Style Transfer Using </a:t>
            </a:r>
          </a:p>
          <a:p>
            <a:pPr algn="ctr">
              <a:lnSpc>
                <a:spcPts val="9704"/>
              </a:lnSpc>
            </a:pPr>
            <a:r>
              <a:rPr lang="en-US" sz="6931">
                <a:solidFill>
                  <a:srgbClr val="000000"/>
                </a:solidFill>
                <a:latin typeface="Open Sans Bold"/>
              </a:rPr>
              <a:t>Convolutional Neural Networks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9433322"/>
            <a:ext cx="8648144" cy="563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69"/>
              </a:lnSpc>
            </a:pPr>
            <a:r>
              <a:rPr lang="en-US" sz="3263">
                <a:solidFill>
                  <a:srgbClr val="000000"/>
                </a:solidFill>
                <a:latin typeface="Open Sans Bold"/>
              </a:rPr>
              <a:t>Sanja Nedeljković 166/19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66878" y="-367205"/>
            <a:ext cx="17134927" cy="11682905"/>
          </a:xfrm>
          <a:custGeom>
            <a:avLst/>
            <a:gdLst/>
            <a:ahLst/>
            <a:cxnLst/>
            <a:rect r="r" b="b" t="t" l="l"/>
            <a:pathLst>
              <a:path h="11682905" w="17134927">
                <a:moveTo>
                  <a:pt x="0" y="0"/>
                </a:moveTo>
                <a:lnTo>
                  <a:pt x="17134927" y="0"/>
                </a:lnTo>
                <a:lnTo>
                  <a:pt x="17134927" y="11682905"/>
                </a:lnTo>
                <a:lnTo>
                  <a:pt x="0" y="1168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6694" y="2461667"/>
            <a:ext cx="18114613" cy="4922912"/>
          </a:xfrm>
          <a:custGeom>
            <a:avLst/>
            <a:gdLst/>
            <a:ahLst/>
            <a:cxnLst/>
            <a:rect r="r" b="b" t="t" l="l"/>
            <a:pathLst>
              <a:path h="4922912" w="18114613">
                <a:moveTo>
                  <a:pt x="0" y="0"/>
                </a:moveTo>
                <a:lnTo>
                  <a:pt x="18114612" y="0"/>
                </a:lnTo>
                <a:lnTo>
                  <a:pt x="18114612" y="4922913"/>
                </a:lnTo>
                <a:lnTo>
                  <a:pt x="0" y="49229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5614" y="82181"/>
            <a:ext cx="6890446" cy="10122638"/>
          </a:xfrm>
          <a:custGeom>
            <a:avLst/>
            <a:gdLst/>
            <a:ahLst/>
            <a:cxnLst/>
            <a:rect r="r" b="b" t="t" l="l"/>
            <a:pathLst>
              <a:path h="10122638" w="6890446">
                <a:moveTo>
                  <a:pt x="0" y="0"/>
                </a:moveTo>
                <a:lnTo>
                  <a:pt x="6890446" y="0"/>
                </a:lnTo>
                <a:lnTo>
                  <a:pt x="6890446" y="10122638"/>
                </a:lnTo>
                <a:lnTo>
                  <a:pt x="0" y="101226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171552" y="-394391"/>
            <a:ext cx="14232897" cy="11075782"/>
          </a:xfrm>
          <a:custGeom>
            <a:avLst/>
            <a:gdLst/>
            <a:ahLst/>
            <a:cxnLst/>
            <a:rect r="r" b="b" t="t" l="l"/>
            <a:pathLst>
              <a:path h="11075782" w="14232897">
                <a:moveTo>
                  <a:pt x="0" y="0"/>
                </a:moveTo>
                <a:lnTo>
                  <a:pt x="14232896" y="0"/>
                </a:lnTo>
                <a:lnTo>
                  <a:pt x="14232896" y="11075782"/>
                </a:lnTo>
                <a:lnTo>
                  <a:pt x="0" y="110757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048586" y="3460115"/>
            <a:ext cx="6793706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Open Sans Bold"/>
              </a:rPr>
              <a:t>VGG19 </a:t>
            </a:r>
          </a:p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Open Sans Bold"/>
              </a:rPr>
              <a:t>arhitektura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15875" y="126673"/>
            <a:ext cx="16383412" cy="11170508"/>
          </a:xfrm>
          <a:custGeom>
            <a:avLst/>
            <a:gdLst/>
            <a:ahLst/>
            <a:cxnLst/>
            <a:rect r="r" b="b" t="t" l="l"/>
            <a:pathLst>
              <a:path h="11170508" w="16383412">
                <a:moveTo>
                  <a:pt x="0" y="0"/>
                </a:moveTo>
                <a:lnTo>
                  <a:pt x="16383412" y="0"/>
                </a:lnTo>
                <a:lnTo>
                  <a:pt x="16383412" y="11170508"/>
                </a:lnTo>
                <a:lnTo>
                  <a:pt x="0" y="11170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509166"/>
            <a:ext cx="7773631" cy="1800386"/>
          </a:xfrm>
          <a:custGeom>
            <a:avLst/>
            <a:gdLst/>
            <a:ahLst/>
            <a:cxnLst/>
            <a:rect r="r" b="b" t="t" l="l"/>
            <a:pathLst>
              <a:path h="1800386" w="7773631">
                <a:moveTo>
                  <a:pt x="0" y="0"/>
                </a:moveTo>
                <a:lnTo>
                  <a:pt x="7773631" y="0"/>
                </a:lnTo>
                <a:lnTo>
                  <a:pt x="7773631" y="1800387"/>
                </a:lnTo>
                <a:lnTo>
                  <a:pt x="0" y="18003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91166" y="2587734"/>
            <a:ext cx="6468134" cy="2224000"/>
          </a:xfrm>
          <a:custGeom>
            <a:avLst/>
            <a:gdLst/>
            <a:ahLst/>
            <a:cxnLst/>
            <a:rect r="r" b="b" t="t" l="l"/>
            <a:pathLst>
              <a:path h="2224000" w="6468134">
                <a:moveTo>
                  <a:pt x="0" y="0"/>
                </a:moveTo>
                <a:lnTo>
                  <a:pt x="6468134" y="0"/>
                </a:lnTo>
                <a:lnTo>
                  <a:pt x="6468134" y="2224000"/>
                </a:lnTo>
                <a:lnTo>
                  <a:pt x="0" y="2224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791166" y="6309553"/>
            <a:ext cx="6531917" cy="1492311"/>
          </a:xfrm>
          <a:custGeom>
            <a:avLst/>
            <a:gdLst/>
            <a:ahLst/>
            <a:cxnLst/>
            <a:rect r="r" b="b" t="t" l="l"/>
            <a:pathLst>
              <a:path h="1492311" w="6531917">
                <a:moveTo>
                  <a:pt x="0" y="0"/>
                </a:moveTo>
                <a:lnTo>
                  <a:pt x="6531917" y="0"/>
                </a:lnTo>
                <a:lnTo>
                  <a:pt x="6531917" y="1492310"/>
                </a:lnTo>
                <a:lnTo>
                  <a:pt x="0" y="14923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81449" y="233658"/>
            <a:ext cx="6468134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 Bold"/>
              </a:rPr>
              <a:t>Reprezentacija sadržaja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88552" y="233658"/>
            <a:ext cx="6468134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 Bold"/>
              </a:rPr>
              <a:t>Reprezentacija stila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659121">
            <a:off x="-4012602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016048">
            <a:off x="12243487" y="-1005305"/>
            <a:ext cx="10749463" cy="2687366"/>
          </a:xfrm>
          <a:custGeom>
            <a:avLst/>
            <a:gdLst/>
            <a:ahLst/>
            <a:cxnLst/>
            <a:rect r="r" b="b" t="t" l="l"/>
            <a:pathLst>
              <a:path h="2687366" w="10749463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8091" y="2920446"/>
            <a:ext cx="7664739" cy="4446108"/>
            <a:chOff x="0" y="0"/>
            <a:chExt cx="10219652" cy="5928144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867314" cy="5928144"/>
              <a:chOff x="0" y="0"/>
              <a:chExt cx="368852" cy="117099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368852" cy="1170991"/>
              </a:xfrm>
              <a:custGeom>
                <a:avLst/>
                <a:gdLst/>
                <a:ahLst/>
                <a:cxnLst/>
                <a:rect r="r" b="b" t="t" l="l"/>
                <a:pathLst>
                  <a:path h="1170991" w="368852">
                    <a:moveTo>
                      <a:pt x="0" y="0"/>
                    </a:moveTo>
                    <a:lnTo>
                      <a:pt x="368852" y="0"/>
                    </a:lnTo>
                    <a:lnTo>
                      <a:pt x="368852" y="1170991"/>
                    </a:lnTo>
                    <a:lnTo>
                      <a:pt x="0" y="1170991"/>
                    </a:lnTo>
                    <a:close/>
                  </a:path>
                </a:pathLst>
              </a:custGeom>
              <a:solidFill>
                <a:srgbClr val="CCCCCC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19050"/>
                <a:ext cx="812800" cy="8318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282710" y="434492"/>
              <a:ext cx="1249625" cy="873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26"/>
                </a:lnSpc>
              </a:pPr>
              <a:r>
                <a:rPr lang="en-US" sz="4271">
                  <a:solidFill>
                    <a:srgbClr val="363636"/>
                  </a:solidFill>
                  <a:latin typeface="Oswald Bold Italics"/>
                </a:rPr>
                <a:t>01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282710" y="1497318"/>
              <a:ext cx="1249625" cy="873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26"/>
                </a:lnSpc>
              </a:pPr>
              <a:r>
                <a:rPr lang="en-US" sz="4271">
                  <a:solidFill>
                    <a:srgbClr val="363636"/>
                  </a:solidFill>
                  <a:latin typeface="Oswald Bold Italics"/>
                </a:rPr>
                <a:t>02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282710" y="2672194"/>
              <a:ext cx="1249625" cy="873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26"/>
                </a:lnSpc>
              </a:pPr>
              <a:r>
                <a:rPr lang="en-US" sz="4271">
                  <a:solidFill>
                    <a:srgbClr val="363636"/>
                  </a:solidFill>
                  <a:latin typeface="Oswald Bold Italics"/>
                </a:rPr>
                <a:t>03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282710" y="3735020"/>
              <a:ext cx="1249625" cy="873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26"/>
                </a:lnSpc>
              </a:pPr>
              <a:r>
                <a:rPr lang="en-US" sz="4271">
                  <a:solidFill>
                    <a:srgbClr val="363636"/>
                  </a:solidFill>
                  <a:latin typeface="Oswald Bold Italics"/>
                </a:rPr>
                <a:t>04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08844" y="4791522"/>
              <a:ext cx="1249625" cy="873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26"/>
                </a:lnSpc>
              </a:pPr>
              <a:r>
                <a:rPr lang="en-US" sz="4271">
                  <a:solidFill>
                    <a:srgbClr val="363636"/>
                  </a:solidFill>
                  <a:latin typeface="Oswald Bold Italics"/>
                </a:rPr>
                <a:t>05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2117480" y="587954"/>
              <a:ext cx="7720671" cy="5453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83"/>
                </a:lnSpc>
              </a:pPr>
              <a:r>
                <a:rPr lang="en-US" sz="2524" spc="247">
                  <a:solidFill>
                    <a:srgbClr val="231F20"/>
                  </a:solidFill>
                  <a:latin typeface="DM Sans"/>
                </a:rPr>
                <a:t>NEOPHODNE SLIKE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2117480" y="1646911"/>
              <a:ext cx="8102172" cy="5453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83"/>
                </a:lnSpc>
              </a:pPr>
              <a:r>
                <a:rPr lang="en-US" sz="2524" spc="247">
                  <a:solidFill>
                    <a:srgbClr val="231F20"/>
                  </a:solidFill>
                  <a:latin typeface="DM Sans"/>
                </a:rPr>
                <a:t>NEURONSKA MREŽA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2117480" y="2873698"/>
              <a:ext cx="7720671" cy="5453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3"/>
                </a:lnSpc>
                <a:spcBef>
                  <a:spcPct val="0"/>
                </a:spcBef>
              </a:pPr>
              <a:r>
                <a:rPr lang="en-US" sz="2524" spc="247">
                  <a:solidFill>
                    <a:srgbClr val="231F20"/>
                  </a:solidFill>
                  <a:latin typeface="DM Sans"/>
                </a:rPr>
                <a:t>TOTAL LOSS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2117480" y="3932655"/>
              <a:ext cx="8102172" cy="5453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3"/>
                </a:lnSpc>
                <a:spcBef>
                  <a:spcPct val="0"/>
                </a:spcBef>
              </a:pPr>
              <a:r>
                <a:rPr lang="en-US" sz="2524" spc="247">
                  <a:solidFill>
                    <a:srgbClr val="231F20"/>
                  </a:solidFill>
                  <a:latin typeface="DM Sans"/>
                </a:rPr>
                <a:t>OPTIMIZACIJA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2117480" y="5000447"/>
              <a:ext cx="8102172" cy="5453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3"/>
                </a:lnSpc>
                <a:spcBef>
                  <a:spcPct val="0"/>
                </a:spcBef>
              </a:pPr>
              <a:r>
                <a:rPr lang="en-US" sz="2524" spc="247">
                  <a:solidFill>
                    <a:srgbClr val="231F20"/>
                  </a:solidFill>
                  <a:latin typeface="DM Sans"/>
                </a:rPr>
                <a:t>KRAJNJI REZULTAT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7317758" y="2164870"/>
            <a:ext cx="10300461" cy="6440545"/>
          </a:xfrm>
          <a:custGeom>
            <a:avLst/>
            <a:gdLst/>
            <a:ahLst/>
            <a:cxnLst/>
            <a:rect r="r" b="b" t="t" l="l"/>
            <a:pathLst>
              <a:path h="6440545" w="10300461">
                <a:moveTo>
                  <a:pt x="0" y="0"/>
                </a:moveTo>
                <a:lnTo>
                  <a:pt x="10300460" y="0"/>
                </a:lnTo>
                <a:lnTo>
                  <a:pt x="10300460" y="6440545"/>
                </a:lnTo>
                <a:lnTo>
                  <a:pt x="0" y="64405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368606" y="648675"/>
            <a:ext cx="8164224" cy="1516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78"/>
              </a:lnSpc>
            </a:pPr>
            <a:r>
              <a:rPr lang="en-US" sz="8969" spc="879">
                <a:solidFill>
                  <a:srgbClr val="231F20"/>
                </a:solidFill>
                <a:latin typeface="Open Sans Bold"/>
              </a:rPr>
              <a:t>Algoritam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8893" y="2090962"/>
            <a:ext cx="16390407" cy="6815989"/>
          </a:xfrm>
          <a:custGeom>
            <a:avLst/>
            <a:gdLst/>
            <a:ahLst/>
            <a:cxnLst/>
            <a:rect r="r" b="b" t="t" l="l"/>
            <a:pathLst>
              <a:path h="6815989" w="16390407">
                <a:moveTo>
                  <a:pt x="0" y="0"/>
                </a:moveTo>
                <a:lnTo>
                  <a:pt x="16390407" y="0"/>
                </a:lnTo>
                <a:lnTo>
                  <a:pt x="16390407" y="6815989"/>
                </a:lnTo>
                <a:lnTo>
                  <a:pt x="0" y="6815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526564" y="241791"/>
            <a:ext cx="4739735" cy="1421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66"/>
              </a:lnSpc>
            </a:pPr>
            <a:r>
              <a:rPr lang="en-US" sz="8333">
                <a:solidFill>
                  <a:srgbClr val="000000"/>
                </a:solidFill>
                <a:latin typeface="Open Sans Bold"/>
              </a:rPr>
              <a:t>Rezultati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26523" y="301310"/>
            <a:ext cx="5954167" cy="10009629"/>
          </a:xfrm>
          <a:custGeom>
            <a:avLst/>
            <a:gdLst/>
            <a:ahLst/>
            <a:cxnLst/>
            <a:rect r="r" b="b" t="t" l="l"/>
            <a:pathLst>
              <a:path h="10009629" w="5954167">
                <a:moveTo>
                  <a:pt x="0" y="0"/>
                </a:moveTo>
                <a:lnTo>
                  <a:pt x="5954166" y="0"/>
                </a:lnTo>
                <a:lnTo>
                  <a:pt x="5954166" y="10009629"/>
                </a:lnTo>
                <a:lnTo>
                  <a:pt x="0" y="100096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875" r="0" b="-287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3156" y="0"/>
            <a:ext cx="5969390" cy="10612249"/>
          </a:xfrm>
          <a:custGeom>
            <a:avLst/>
            <a:gdLst/>
            <a:ahLst/>
            <a:cxnLst/>
            <a:rect r="r" b="b" t="t" l="l"/>
            <a:pathLst>
              <a:path h="10612249" w="5969390">
                <a:moveTo>
                  <a:pt x="0" y="0"/>
                </a:moveTo>
                <a:lnTo>
                  <a:pt x="5969390" y="0"/>
                </a:lnTo>
                <a:lnTo>
                  <a:pt x="5969390" y="10612249"/>
                </a:lnTo>
                <a:lnTo>
                  <a:pt x="0" y="10612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272546" y="229746"/>
            <a:ext cx="3328667" cy="87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6"/>
              </a:lnSpc>
            </a:pPr>
            <a:r>
              <a:rPr lang="en-US" sz="2540">
                <a:solidFill>
                  <a:srgbClr val="000000"/>
                </a:solidFill>
                <a:latin typeface="Open Sans"/>
              </a:rPr>
              <a:t>Jednake vrednosti </a:t>
            </a:r>
          </a:p>
          <a:p>
            <a:pPr algn="ctr">
              <a:lnSpc>
                <a:spcPts val="3556"/>
              </a:lnSpc>
            </a:pPr>
            <a:r>
              <a:rPr lang="en-US" sz="2540">
                <a:solidFill>
                  <a:srgbClr val="000000"/>
                </a:solidFill>
                <a:latin typeface="Open Sans"/>
              </a:rPr>
              <a:t>parametara alfa i beta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833776" y="9210675"/>
            <a:ext cx="3137272" cy="431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6"/>
              </a:lnSpc>
            </a:pPr>
            <a:r>
              <a:rPr lang="en-US" sz="2540">
                <a:solidFill>
                  <a:srgbClr val="000000"/>
                </a:solidFill>
                <a:latin typeface="Open Sans"/>
              </a:rPr>
              <a:t>Veći fokus na sadržaj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80377">
            <a:off x="9407140" y="-930996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4254153" y="7476061"/>
            <a:ext cx="11881594" cy="3564478"/>
          </a:xfrm>
          <a:custGeom>
            <a:avLst/>
            <a:gdLst/>
            <a:ahLst/>
            <a:cxnLst/>
            <a:rect r="r" b="b" t="t" l="l"/>
            <a:pathLst>
              <a:path h="3564478" w="11881594">
                <a:moveTo>
                  <a:pt x="11881594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4" y="3564478"/>
                </a:lnTo>
                <a:lnTo>
                  <a:pt x="118815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680455" y="1577656"/>
            <a:ext cx="12927091" cy="7131687"/>
          </a:xfrm>
          <a:custGeom>
            <a:avLst/>
            <a:gdLst/>
            <a:ahLst/>
            <a:cxnLst/>
            <a:rect r="r" b="b" t="t" l="l"/>
            <a:pathLst>
              <a:path h="7131687" w="12927091">
                <a:moveTo>
                  <a:pt x="0" y="0"/>
                </a:moveTo>
                <a:lnTo>
                  <a:pt x="12927090" y="0"/>
                </a:lnTo>
                <a:lnTo>
                  <a:pt x="12927090" y="7131688"/>
                </a:lnTo>
                <a:lnTo>
                  <a:pt x="0" y="71316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952017" y="0"/>
            <a:ext cx="8902212" cy="10287000"/>
          </a:xfrm>
          <a:custGeom>
            <a:avLst/>
            <a:gdLst/>
            <a:ahLst/>
            <a:cxnLst/>
            <a:rect r="r" b="b" t="t" l="l"/>
            <a:pathLst>
              <a:path h="10287000" w="8902212">
                <a:moveTo>
                  <a:pt x="0" y="0"/>
                </a:moveTo>
                <a:lnTo>
                  <a:pt x="8902212" y="0"/>
                </a:lnTo>
                <a:lnTo>
                  <a:pt x="890221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86494" y="4652327"/>
            <a:ext cx="413697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 Bold"/>
              </a:rPr>
              <a:t>Fokus na stil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339376" y="4190365"/>
            <a:ext cx="4715413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 Bold"/>
              </a:rPr>
              <a:t>Fokus na sadržaj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DAFv12BDxLk</dc:identifier>
  <dcterms:modified xsi:type="dcterms:W3CDTF">2011-08-01T06:04:30Z</dcterms:modified>
  <cp:revision>1</cp:revision>
  <dc:title>Grey minimalist business project presentation </dc:title>
</cp:coreProperties>
</file>

<file path=docProps/thumbnail.jpeg>
</file>